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51" y="-23360"/>
            <a:ext cx="7019616" cy="9929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49" y="1621191"/>
            <a:ext cx="5838949" cy="181077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dirty="0" smtClean="0"/>
              <a:t>คลิกเพื่อเพิ่มชื่อเรื่อง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247" y="3671027"/>
            <a:ext cx="5143500" cy="912848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dirty="0" smtClean="0"/>
              <a:t>คลิกเพื่อพิมพ์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9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0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04" y="-40160"/>
            <a:ext cx="7065819" cy="99947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1488" y="1275551"/>
            <a:ext cx="5915025" cy="1914702"/>
          </a:xfrm>
        </p:spPr>
        <p:txBody>
          <a:bodyPr/>
          <a:lstStyle/>
          <a:p>
            <a:r>
              <a:rPr lang="th-TH" dirty="0" smtClean="0"/>
              <a:t>คลิกเพื่อพิมพ์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384468"/>
            <a:ext cx="5915025" cy="5537812"/>
          </a:xfrm>
        </p:spPr>
        <p:txBody>
          <a:bodyPr/>
          <a:lstStyle/>
          <a:p>
            <a:pPr lvl="0"/>
            <a:r>
              <a:rPr lang="th-TH" dirty="0" smtClean="0"/>
              <a:t>แก้ไขสไตล์ของข้อความต้นแบบ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865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03" y="-31759"/>
            <a:ext cx="7025554" cy="9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45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4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6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BC12-66DD-4542-ACA0-A90DEA0AA52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06FE1-F5FA-4D68-8543-E4B16494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8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3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83980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กระดาษ A4 (210x297 มม.)</PresentationFormat>
  <Paragraphs>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Denjune</dc:creator>
  <cp:lastModifiedBy>Denjune</cp:lastModifiedBy>
  <cp:revision>1</cp:revision>
  <dcterms:created xsi:type="dcterms:W3CDTF">2016-11-10T06:56:40Z</dcterms:created>
  <dcterms:modified xsi:type="dcterms:W3CDTF">2016-11-10T06:59:44Z</dcterms:modified>
</cp:coreProperties>
</file>